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BADE9-C746-4826-8E97-2B84A2AA0EC9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F85A6-5CE4-450B-99B1-66A528FA1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F85A6-5CE4-450B-99B1-66A528FA158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F85A6-5CE4-450B-99B1-66A528FA158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BF66-8F0C-4E6C-A978-B85B3D49C0CA}" type="datetimeFigureOut">
              <a:rPr lang="ru-RU" smtClean="0"/>
              <a:pPr/>
              <a:t>20.10.2015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4DDC3-32E5-4CCA-8280-757C277690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-dlya-prezentatsii-raskritaya-knig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2132856"/>
            <a:ext cx="79117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 поэзии моя безумна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Склонность…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rtinki-ramki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9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268760"/>
            <a:ext cx="5304000" cy="39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26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19_2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98238">
            <a:off x="763979" y="1372254"/>
            <a:ext cx="5386315" cy="4039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afaret-interyer-300x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23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0"/>
            <a:ext cx="2443500" cy="3258000"/>
          </a:xfrm>
          <a:prstGeom prst="rect">
            <a:avLst/>
          </a:prstGeom>
        </p:spPr>
      </p:pic>
      <p:pic>
        <p:nvPicPr>
          <p:cNvPr id="5" name="Рисунок 4" descr="114_82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293096"/>
            <a:ext cx="2822400" cy="2116800"/>
          </a:xfrm>
          <a:prstGeom prst="rect">
            <a:avLst/>
          </a:prstGeom>
        </p:spPr>
      </p:pic>
      <p:pic>
        <p:nvPicPr>
          <p:cNvPr id="6" name="Рисунок 5" descr="DSCN21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3933056"/>
            <a:ext cx="3384000" cy="2538000"/>
          </a:xfrm>
          <a:prstGeom prst="rect">
            <a:avLst/>
          </a:prstGeom>
        </p:spPr>
      </p:pic>
      <p:pic>
        <p:nvPicPr>
          <p:cNvPr id="7" name="Рисунок 6" descr="DSCN76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764704"/>
            <a:ext cx="2904000" cy="21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42805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600"/>
            <a:ext cx="9067200" cy="6800400"/>
          </a:xfrm>
          <a:prstGeom prst="rect">
            <a:avLst/>
          </a:prstGeom>
        </p:spPr>
      </p:pic>
      <p:pic>
        <p:nvPicPr>
          <p:cNvPr id="3" name="Рисунок 2" descr="0_ad870_bcfdc8fe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692696"/>
            <a:ext cx="3510086" cy="5270400"/>
          </a:xfrm>
          <a:prstGeom prst="rect">
            <a:avLst/>
          </a:prstGeom>
        </p:spPr>
      </p:pic>
      <p:pic>
        <p:nvPicPr>
          <p:cNvPr id="4" name="Рисунок 3" descr="0_ad89f_19e951b3_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620688"/>
            <a:ext cx="3510086" cy="52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2694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400"/>
            <a:ext cx="9144000" cy="6807600"/>
          </a:xfrm>
          <a:prstGeom prst="rect">
            <a:avLst/>
          </a:prstGeom>
        </p:spPr>
      </p:pic>
      <p:pic>
        <p:nvPicPr>
          <p:cNvPr id="4" name="Рисунок 3" descr="DSCN3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96752"/>
            <a:ext cx="6744000" cy="50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383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1200"/>
            <a:ext cx="9245229" cy="6919200"/>
          </a:xfrm>
          <a:prstGeom prst="rect">
            <a:avLst/>
          </a:prstGeom>
        </p:spPr>
      </p:pic>
      <p:pic>
        <p:nvPicPr>
          <p:cNvPr id="3" name="Рисунок 2" descr="DSCN0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04664"/>
            <a:ext cx="2904000" cy="2178000"/>
          </a:xfrm>
          <a:prstGeom prst="rect">
            <a:avLst/>
          </a:prstGeom>
        </p:spPr>
      </p:pic>
      <p:pic>
        <p:nvPicPr>
          <p:cNvPr id="4" name="Рисунок 3" descr="DSCN01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0000" y="908720"/>
            <a:ext cx="3384000" cy="2538000"/>
          </a:xfrm>
          <a:prstGeom prst="rect">
            <a:avLst/>
          </a:prstGeom>
        </p:spPr>
      </p:pic>
      <p:pic>
        <p:nvPicPr>
          <p:cNvPr id="5" name="Рисунок 4" descr="DSCN01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3212976"/>
            <a:ext cx="2904000" cy="2178000"/>
          </a:xfrm>
          <a:prstGeom prst="rect">
            <a:avLst/>
          </a:prstGeom>
        </p:spPr>
      </p:pic>
      <p:pic>
        <p:nvPicPr>
          <p:cNvPr id="6" name="Рисунок 5" descr="DSCN02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4077072"/>
            <a:ext cx="2284505" cy="217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7744" y="5877272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Отдыхаем…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54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3" name="Рисунок 2" descr="Изображение 6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149080"/>
            <a:ext cx="2904000" cy="2178000"/>
          </a:xfrm>
          <a:prstGeom prst="rect">
            <a:avLst/>
          </a:prstGeom>
        </p:spPr>
      </p:pic>
      <p:pic>
        <p:nvPicPr>
          <p:cNvPr id="4" name="Рисунок 3" descr="114_8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32656"/>
            <a:ext cx="2060291" cy="1994400"/>
          </a:xfrm>
          <a:prstGeom prst="rect">
            <a:avLst/>
          </a:prstGeom>
        </p:spPr>
      </p:pic>
      <p:pic>
        <p:nvPicPr>
          <p:cNvPr id="5" name="Рисунок 4" descr="114_86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645024"/>
            <a:ext cx="2822400" cy="2116800"/>
          </a:xfrm>
          <a:prstGeom prst="rect">
            <a:avLst/>
          </a:prstGeom>
        </p:spPr>
      </p:pic>
      <p:pic>
        <p:nvPicPr>
          <p:cNvPr id="6" name="Рисунок 5" descr="DSCN02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404664"/>
            <a:ext cx="3384000" cy="25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9886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1419" y="0"/>
            <a:ext cx="9385419" cy="6858000"/>
          </a:xfrm>
          <a:prstGeom prst="rect">
            <a:avLst/>
          </a:prstGeom>
        </p:spPr>
      </p:pic>
      <p:pic>
        <p:nvPicPr>
          <p:cNvPr id="3" name="Рисунок 2" descr="115_09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2936140" cy="3740400"/>
          </a:xfrm>
          <a:prstGeom prst="rect">
            <a:avLst/>
          </a:prstGeom>
        </p:spPr>
      </p:pic>
      <p:pic>
        <p:nvPicPr>
          <p:cNvPr id="4" name="Рисунок 3" descr="DSCN96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700808"/>
            <a:ext cx="2443500" cy="3258000"/>
          </a:xfrm>
          <a:prstGeom prst="rect">
            <a:avLst/>
          </a:prstGeom>
        </p:spPr>
      </p:pic>
      <p:pic>
        <p:nvPicPr>
          <p:cNvPr id="6" name="Рисунок 5" descr="DSCN9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2780928"/>
            <a:ext cx="2351278" cy="32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ps-wpimageaf6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38800"/>
          </a:xfrm>
          <a:prstGeom prst="rect">
            <a:avLst/>
          </a:prstGeom>
        </p:spPr>
      </p:pic>
      <p:pic>
        <p:nvPicPr>
          <p:cNvPr id="3" name="Рисунок 2" descr="IMG_3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0500" y="0"/>
            <a:ext cx="2713500" cy="3618000"/>
          </a:xfrm>
          <a:prstGeom prst="rect">
            <a:avLst/>
          </a:prstGeom>
        </p:spPr>
      </p:pic>
      <p:pic>
        <p:nvPicPr>
          <p:cNvPr id="4" name="Рисунок 3" descr="IMG_33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2204864"/>
            <a:ext cx="2443500" cy="32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980728"/>
            <a:ext cx="32081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    Участие в работе</a:t>
            </a:r>
          </a:p>
          <a:p>
            <a:r>
              <a:rPr lang="ru-RU" sz="2800" dirty="0" smtClean="0"/>
              <a:t>Студии «Модницы»</a:t>
            </a:r>
            <a:endParaRPr lang="ru-RU" sz="2800" dirty="0"/>
          </a:p>
        </p:txBody>
      </p:sp>
      <p:pic>
        <p:nvPicPr>
          <p:cNvPr id="6" name="Рисунок 5" descr="IMG_36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600000"/>
            <a:ext cx="2443500" cy="32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553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41419" y="0"/>
            <a:ext cx="9385419" cy="7048800"/>
          </a:xfrm>
          <a:prstGeom prst="rect">
            <a:avLst/>
          </a:prstGeom>
        </p:spPr>
      </p:pic>
      <p:pic>
        <p:nvPicPr>
          <p:cNvPr id="3" name="Рисунок 2" descr="P15107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268760"/>
            <a:ext cx="2443500" cy="3258000"/>
          </a:xfrm>
          <a:prstGeom prst="rect">
            <a:avLst/>
          </a:prstGeom>
        </p:spPr>
      </p:pic>
      <p:pic>
        <p:nvPicPr>
          <p:cNvPr id="4" name="Рисунок 3" descr="IMG_34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3600000"/>
            <a:ext cx="2443500" cy="3258000"/>
          </a:xfrm>
          <a:prstGeom prst="rect">
            <a:avLst/>
          </a:prstGeom>
        </p:spPr>
      </p:pic>
      <p:pic>
        <p:nvPicPr>
          <p:cNvPr id="5" name="Рисунок 4" descr="IMG_36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548680"/>
            <a:ext cx="2443500" cy="3258000"/>
          </a:xfrm>
          <a:prstGeom prst="rect">
            <a:avLst/>
          </a:prstGeom>
        </p:spPr>
      </p:pic>
      <p:pic>
        <p:nvPicPr>
          <p:cNvPr id="6" name="Рисунок 5" descr="P15107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692696"/>
            <a:ext cx="1903500" cy="25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knigi-chtenie-shabl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74399" cy="70307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06962" y="3429000"/>
            <a:ext cx="5337038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Валентина </a:t>
            </a:r>
            <a:r>
              <a:rPr lang="ru-RU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Цой</a:t>
            </a:r>
            <a:endParaRPr lang="ru-RU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выпуску 50-го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борника стихов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DSCN9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4344000" cy="32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85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980728"/>
            <a:ext cx="7224000" cy="54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15107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692696"/>
            <a:ext cx="7224000" cy="54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284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000"/>
            <a:ext cx="9137542" cy="6876000"/>
          </a:xfrm>
          <a:prstGeom prst="rect">
            <a:avLst/>
          </a:prstGeom>
        </p:spPr>
      </p:pic>
      <p:pic>
        <p:nvPicPr>
          <p:cNvPr id="3" name="Рисунок 2" descr="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5073918" cy="3142800"/>
          </a:xfrm>
          <a:prstGeom prst="rect">
            <a:avLst/>
          </a:prstGeom>
        </p:spPr>
      </p:pic>
      <p:pic>
        <p:nvPicPr>
          <p:cNvPr id="5" name="Рисунок 4" descr="IMG_4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764704"/>
            <a:ext cx="2506993" cy="32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4005064"/>
            <a:ext cx="868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Флешмоб</a:t>
            </a:r>
            <a:r>
              <a:rPr lang="ru-RU" sz="2400" dirty="0" smtClean="0"/>
              <a:t>, посвященный женственности. Сыктывкар, август 2015</a:t>
            </a:r>
            <a:endParaRPr lang="ru-RU" sz="2400" dirty="0"/>
          </a:p>
        </p:txBody>
      </p:sp>
      <p:pic>
        <p:nvPicPr>
          <p:cNvPr id="7" name="Рисунок 6" descr="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4437112"/>
            <a:ext cx="3323246" cy="206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6031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1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060848"/>
            <a:ext cx="3866883" cy="3258000"/>
          </a:xfrm>
          <a:prstGeom prst="rect">
            <a:avLst/>
          </a:prstGeom>
        </p:spPr>
      </p:pic>
      <p:pic>
        <p:nvPicPr>
          <p:cNvPr id="4" name="Рисунок 3" descr="IMG_28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764704"/>
            <a:ext cx="2521446" cy="32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1052736"/>
            <a:ext cx="453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Ретропоказ</a:t>
            </a:r>
            <a:r>
              <a:rPr lang="ru-RU" sz="2400" dirty="0" smtClean="0"/>
              <a:t> «Мадам </a:t>
            </a:r>
            <a:r>
              <a:rPr lang="ru-RU" sz="2400" dirty="0" err="1" smtClean="0"/>
              <a:t>Грицацуева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irenevSlide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26" y="0"/>
            <a:ext cx="9095074" cy="6811200"/>
          </a:xfrm>
          <a:prstGeom prst="rect">
            <a:avLst/>
          </a:prstGeom>
        </p:spPr>
      </p:pic>
      <p:pic>
        <p:nvPicPr>
          <p:cNvPr id="3" name="Рисунок 2" descr="DSCN9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332656"/>
            <a:ext cx="3360196" cy="3596400"/>
          </a:xfrm>
          <a:prstGeom prst="rect">
            <a:avLst/>
          </a:prstGeom>
        </p:spPr>
      </p:pic>
      <p:pic>
        <p:nvPicPr>
          <p:cNvPr id="4" name="Рисунок 3" descr="DSCN94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556792"/>
            <a:ext cx="3866025" cy="3538800"/>
          </a:xfrm>
          <a:prstGeom prst="rect">
            <a:avLst/>
          </a:prstGeom>
        </p:spPr>
      </p:pic>
      <p:pic>
        <p:nvPicPr>
          <p:cNvPr id="6" name="Рисунок 5" descr="DSCN94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1506652" cy="276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949280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9 Мая 2015 г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821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-273600"/>
            <a:ext cx="9902106" cy="7591032"/>
          </a:xfrm>
          <a:prstGeom prst="rect">
            <a:avLst/>
          </a:prstGeom>
        </p:spPr>
      </p:pic>
      <p:pic>
        <p:nvPicPr>
          <p:cNvPr id="4" name="Рисунок 3" descr="DSCN8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556792"/>
            <a:ext cx="2713500" cy="3618000"/>
          </a:xfrm>
          <a:prstGeom prst="rect">
            <a:avLst/>
          </a:prstGeom>
        </p:spPr>
      </p:pic>
      <p:pic>
        <p:nvPicPr>
          <p:cNvPr id="5" name="Рисунок 4" descr="DSCN80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20688"/>
            <a:ext cx="4063500" cy="5418000"/>
          </a:xfrm>
          <a:prstGeom prst="rect">
            <a:avLst/>
          </a:prstGeom>
        </p:spPr>
      </p:pic>
      <p:pic>
        <p:nvPicPr>
          <p:cNvPr id="6" name="Рисунок 5" descr="DSCN84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548680"/>
            <a:ext cx="3829854" cy="54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86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1397000"/>
            <a:ext cx="5080000" cy="4064000"/>
          </a:xfrm>
          <a:prstGeom prst="rect">
            <a:avLst/>
          </a:prstGeom>
        </p:spPr>
      </p:pic>
      <p:pic>
        <p:nvPicPr>
          <p:cNvPr id="3" name="Рисунок 2" descr="8086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gem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692696"/>
            <a:ext cx="57150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157192"/>
            <a:ext cx="7960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Показ ювелирных изделий Марины </a:t>
            </a:r>
            <a:r>
              <a:rPr lang="ru-RU" sz="2800" dirty="0" err="1" smtClean="0"/>
              <a:t>Самотолковой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90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4344000" cy="3258000"/>
          </a:xfrm>
          <a:prstGeom prst="rect">
            <a:avLst/>
          </a:prstGeom>
        </p:spPr>
      </p:pic>
      <p:pic>
        <p:nvPicPr>
          <p:cNvPr id="4" name="Рисунок 3" descr="I3grJL6yx_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861048"/>
            <a:ext cx="3742200" cy="249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692696"/>
            <a:ext cx="4069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Библионочь</a:t>
            </a:r>
            <a:r>
              <a:rPr lang="ru-RU" sz="2400" dirty="0" smtClean="0"/>
              <a:t> «</a:t>
            </a:r>
            <a:r>
              <a:rPr lang="ru-RU" sz="2400" dirty="0" err="1" smtClean="0"/>
              <a:t>Сереряный</a:t>
            </a:r>
            <a:r>
              <a:rPr lang="ru-RU" sz="2400" dirty="0" smtClean="0"/>
              <a:t> век,</a:t>
            </a:r>
          </a:p>
          <a:p>
            <a:r>
              <a:rPr lang="ru-RU" sz="2400" dirty="0" smtClean="0"/>
              <a:t>Серебряный сон…»</a:t>
            </a:r>
          </a:p>
          <a:p>
            <a:r>
              <a:rPr lang="ru-RU" sz="2400" dirty="0" smtClean="0"/>
              <a:t>Апрель 2015 года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1823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2275" y="0"/>
            <a:ext cx="93562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58883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2526" cy="7048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1216333_large_x_1c5cb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339752" y="-61557"/>
            <a:ext cx="5544616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Вкус стиха с одного лишь прочтения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Невозможно усвоить, принять.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Повтореньем, в тиши заточенья,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Пораспробовать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так, чтоб понять.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Смыслом вникнуть со всеми нюансами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слово, в строчку и даже в тире.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Чтобы не увозили баркасами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Весь улов с чешуёй в серебре.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Пусть же слово войдёт настороженно,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освоится в вашей душе.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Пребыванье во времени множится,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Распадается спектр в дележе.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В.Цой-Ха-ри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uzy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8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76672"/>
            <a:ext cx="3864000" cy="2898000"/>
          </a:xfrm>
          <a:prstGeom prst="rect">
            <a:avLst/>
          </a:prstGeom>
        </p:spPr>
      </p:pic>
      <p:pic>
        <p:nvPicPr>
          <p:cNvPr id="4" name="Рисунок 3" descr="DSCN88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149080"/>
            <a:ext cx="2904000" cy="2178000"/>
          </a:xfrm>
          <a:prstGeom prst="rect">
            <a:avLst/>
          </a:prstGeom>
        </p:spPr>
      </p:pic>
      <p:pic>
        <p:nvPicPr>
          <p:cNvPr id="5" name="Рисунок 4" descr="DSCN88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556792"/>
            <a:ext cx="2904000" cy="217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620688"/>
            <a:ext cx="449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Съезд женщин Республики Коми</a:t>
            </a:r>
          </a:p>
          <a:p>
            <a:r>
              <a:rPr lang="ru-RU" sz="2400" dirty="0" smtClean="0"/>
              <a:t>             декабрь 2014 года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usic_notes_clipart_7-4582-200-200-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ghtOrhidMasterPr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hkatulka-dekupazh-trafaret-barocci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89600" cy="7117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6031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11560" y="372815"/>
            <a:ext cx="80968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Валентина стояла у истоков открытия поэтического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Клуба «Родник» в ноябре 2012 года и является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одним из самых активных его участников.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8k6jpuqG4e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276872"/>
            <a:ext cx="4370819" cy="285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oi_danny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19_2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2656"/>
            <a:ext cx="2822400" cy="2116800"/>
          </a:xfrm>
          <a:prstGeom prst="rect">
            <a:avLst/>
          </a:prstGeom>
        </p:spPr>
      </p:pic>
      <p:pic>
        <p:nvPicPr>
          <p:cNvPr id="5" name="Рисунок 4" descr="115_30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068960"/>
            <a:ext cx="2822400" cy="2116800"/>
          </a:xfrm>
          <a:prstGeom prst="rect">
            <a:avLst/>
          </a:prstGeom>
        </p:spPr>
      </p:pic>
      <p:pic>
        <p:nvPicPr>
          <p:cNvPr id="6" name="Рисунок 5" descr="DSCN02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92696"/>
            <a:ext cx="2173500" cy="2898000"/>
          </a:xfrm>
          <a:prstGeom prst="rect">
            <a:avLst/>
          </a:prstGeom>
        </p:spPr>
      </p:pic>
      <p:pic>
        <p:nvPicPr>
          <p:cNvPr id="7" name="Рисунок 6" descr="DSCN16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1556792"/>
            <a:ext cx="1903500" cy="25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ad0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Изображение 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348880"/>
            <a:ext cx="4191856" cy="37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l-2-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7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000" y="0"/>
            <a:ext cx="3384000" cy="2538000"/>
          </a:xfrm>
          <a:prstGeom prst="rect">
            <a:avLst/>
          </a:prstGeom>
        </p:spPr>
      </p:pic>
      <p:pic>
        <p:nvPicPr>
          <p:cNvPr id="4" name="Рисунок 3" descr="DSCN1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933056"/>
            <a:ext cx="2241134" cy="2538000"/>
          </a:xfrm>
          <a:prstGeom prst="rect">
            <a:avLst/>
          </a:prstGeom>
        </p:spPr>
      </p:pic>
      <p:pic>
        <p:nvPicPr>
          <p:cNvPr id="5" name="Рисунок 4" descr="DSCN9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0000" y="4320000"/>
            <a:ext cx="3384000" cy="2538000"/>
          </a:xfrm>
          <a:prstGeom prst="rect">
            <a:avLst/>
          </a:prstGeom>
        </p:spPr>
      </p:pic>
      <p:pic>
        <p:nvPicPr>
          <p:cNvPr id="6" name="Рисунок 5" descr="Изображение 3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32656"/>
            <a:ext cx="2904000" cy="21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600"/>
            <a:ext cx="9077751" cy="6818400"/>
          </a:xfrm>
          <a:prstGeom prst="rect">
            <a:avLst/>
          </a:prstGeom>
        </p:spPr>
      </p:pic>
      <p:pic>
        <p:nvPicPr>
          <p:cNvPr id="3" name="Рисунок 2" descr="DSCN97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052736"/>
            <a:ext cx="5474944" cy="54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afarety-dlya-dekora-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31600"/>
          </a:xfrm>
          <a:prstGeom prst="rect">
            <a:avLst/>
          </a:prstGeom>
        </p:spPr>
      </p:pic>
      <p:pic>
        <p:nvPicPr>
          <p:cNvPr id="3" name="Рисунок 2" descr="DSCN97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3220" y="2852936"/>
            <a:ext cx="4610780" cy="4338000"/>
          </a:xfrm>
          <a:prstGeom prst="rect">
            <a:avLst/>
          </a:prstGeom>
        </p:spPr>
      </p:pic>
      <p:pic>
        <p:nvPicPr>
          <p:cNvPr id="4" name="Рисунок 3" descr="DSCN02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92896"/>
            <a:ext cx="4104525" cy="3618000"/>
          </a:xfrm>
          <a:prstGeom prst="rect">
            <a:avLst/>
          </a:prstGeom>
        </p:spPr>
      </p:pic>
      <p:pic>
        <p:nvPicPr>
          <p:cNvPr id="5" name="Рисунок 4" descr="DSCN39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332656"/>
            <a:ext cx="1633500" cy="21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164</Words>
  <Application>Microsoft Office PowerPoint</Application>
  <PresentationFormat>Экран (4:3)</PresentationFormat>
  <Paragraphs>42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Алексей</cp:lastModifiedBy>
  <cp:revision>26</cp:revision>
  <dcterms:created xsi:type="dcterms:W3CDTF">2015-10-19T07:16:57Z</dcterms:created>
  <dcterms:modified xsi:type="dcterms:W3CDTF">2015-10-20T17:49:28Z</dcterms:modified>
</cp:coreProperties>
</file>